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879263" cy="287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74C"/>
    <a:srgbClr val="C2C958"/>
    <a:srgbClr val="B4BE6D"/>
    <a:srgbClr val="15283A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100" d="100"/>
          <a:sy n="100" d="100"/>
        </p:scale>
        <p:origin x="101" y="9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908" y="471289"/>
            <a:ext cx="8909447" cy="1002571"/>
          </a:xfrm>
        </p:spPr>
        <p:txBody>
          <a:bodyPr anchor="b"/>
          <a:lstStyle>
            <a:lvl1pPr algn="ctr">
              <a:defRPr sz="25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1512522"/>
            <a:ext cx="8909447" cy="695267"/>
          </a:xfrm>
        </p:spPr>
        <p:txBody>
          <a:bodyPr/>
          <a:lstStyle>
            <a:lvl1pPr marL="0" indent="0" algn="ctr">
              <a:buNone/>
              <a:defRPr sz="1008"/>
            </a:lvl1pPr>
            <a:lvl2pPr marL="191978" indent="0" algn="ctr">
              <a:buNone/>
              <a:defRPr sz="840"/>
            </a:lvl2pPr>
            <a:lvl3pPr marL="383957" indent="0" algn="ctr">
              <a:buNone/>
              <a:defRPr sz="756"/>
            </a:lvl3pPr>
            <a:lvl4pPr marL="575935" indent="0" algn="ctr">
              <a:buNone/>
              <a:defRPr sz="672"/>
            </a:lvl4pPr>
            <a:lvl5pPr marL="767913" indent="0" algn="ctr">
              <a:buNone/>
              <a:defRPr sz="672"/>
            </a:lvl5pPr>
            <a:lvl6pPr marL="959891" indent="0" algn="ctr">
              <a:buNone/>
              <a:defRPr sz="672"/>
            </a:lvl6pPr>
            <a:lvl7pPr marL="1151870" indent="0" algn="ctr">
              <a:buNone/>
              <a:defRPr sz="672"/>
            </a:lvl7pPr>
            <a:lvl8pPr marL="1343848" indent="0" algn="ctr">
              <a:buNone/>
              <a:defRPr sz="672"/>
            </a:lvl8pPr>
            <a:lvl9pPr marL="1535826" indent="0" algn="ctr">
              <a:buNone/>
              <a:defRPr sz="672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1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10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153319"/>
            <a:ext cx="2561466" cy="244043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153319"/>
            <a:ext cx="7535907" cy="244043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96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7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2" y="717932"/>
            <a:ext cx="10245864" cy="119788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2" y="1927150"/>
            <a:ext cx="10245864" cy="629940"/>
          </a:xfrm>
        </p:spPr>
        <p:txBody>
          <a:bodyPr/>
          <a:lstStyle>
            <a:lvl1pPr marL="0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1pPr>
            <a:lvl2pPr marL="191978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2pPr>
            <a:lvl3pPr marL="38395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575935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4pPr>
            <a:lvl5pPr marL="767913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5pPr>
            <a:lvl6pPr marL="959891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6pPr>
            <a:lvl7pPr marL="1151870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7pPr>
            <a:lvl8pPr marL="1343848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8pPr>
            <a:lvl9pPr marL="1535826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10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766593"/>
            <a:ext cx="5048687" cy="18271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766593"/>
            <a:ext cx="5048687" cy="18271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69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153319"/>
            <a:ext cx="10245864" cy="55661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7" y="705933"/>
            <a:ext cx="5025485" cy="345967"/>
          </a:xfrm>
        </p:spPr>
        <p:txBody>
          <a:bodyPr anchor="b"/>
          <a:lstStyle>
            <a:lvl1pPr marL="0" indent="0">
              <a:buNone/>
              <a:defRPr sz="1008" b="1"/>
            </a:lvl1pPr>
            <a:lvl2pPr marL="191978" indent="0">
              <a:buNone/>
              <a:defRPr sz="840" b="1"/>
            </a:lvl2pPr>
            <a:lvl3pPr marL="383957" indent="0">
              <a:buNone/>
              <a:defRPr sz="756" b="1"/>
            </a:lvl3pPr>
            <a:lvl4pPr marL="575935" indent="0">
              <a:buNone/>
              <a:defRPr sz="672" b="1"/>
            </a:lvl4pPr>
            <a:lvl5pPr marL="767913" indent="0">
              <a:buNone/>
              <a:defRPr sz="672" b="1"/>
            </a:lvl5pPr>
            <a:lvl6pPr marL="959891" indent="0">
              <a:buNone/>
              <a:defRPr sz="672" b="1"/>
            </a:lvl6pPr>
            <a:lvl7pPr marL="1151870" indent="0">
              <a:buNone/>
              <a:defRPr sz="672" b="1"/>
            </a:lvl7pPr>
            <a:lvl8pPr marL="1343848" indent="0">
              <a:buNone/>
              <a:defRPr sz="672" b="1"/>
            </a:lvl8pPr>
            <a:lvl9pPr marL="1535826" indent="0">
              <a:buNone/>
              <a:defRPr sz="67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7" y="1051899"/>
            <a:ext cx="5025485" cy="154718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7" y="705933"/>
            <a:ext cx="5050234" cy="345967"/>
          </a:xfrm>
        </p:spPr>
        <p:txBody>
          <a:bodyPr anchor="b"/>
          <a:lstStyle>
            <a:lvl1pPr marL="0" indent="0">
              <a:buNone/>
              <a:defRPr sz="1008" b="1"/>
            </a:lvl1pPr>
            <a:lvl2pPr marL="191978" indent="0">
              <a:buNone/>
              <a:defRPr sz="840" b="1"/>
            </a:lvl2pPr>
            <a:lvl3pPr marL="383957" indent="0">
              <a:buNone/>
              <a:defRPr sz="756" b="1"/>
            </a:lvl3pPr>
            <a:lvl4pPr marL="575935" indent="0">
              <a:buNone/>
              <a:defRPr sz="672" b="1"/>
            </a:lvl4pPr>
            <a:lvl5pPr marL="767913" indent="0">
              <a:buNone/>
              <a:defRPr sz="672" b="1"/>
            </a:lvl5pPr>
            <a:lvl6pPr marL="959891" indent="0">
              <a:buNone/>
              <a:defRPr sz="672" b="1"/>
            </a:lvl6pPr>
            <a:lvl7pPr marL="1151870" indent="0">
              <a:buNone/>
              <a:defRPr sz="672" b="1"/>
            </a:lvl7pPr>
            <a:lvl8pPr marL="1343848" indent="0">
              <a:buNone/>
              <a:defRPr sz="672" b="1"/>
            </a:lvl8pPr>
            <a:lvl9pPr marL="1535826" indent="0">
              <a:buNone/>
              <a:defRPr sz="67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7" y="1051899"/>
            <a:ext cx="5050234" cy="154718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36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93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06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191982"/>
            <a:ext cx="3831371" cy="671936"/>
          </a:xfrm>
        </p:spPr>
        <p:txBody>
          <a:bodyPr anchor="b"/>
          <a:lstStyle>
            <a:lvl1pPr>
              <a:defRPr sz="134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414627"/>
            <a:ext cx="6013877" cy="2046471"/>
          </a:xfrm>
        </p:spPr>
        <p:txBody>
          <a:bodyPr/>
          <a:lstStyle>
            <a:lvl1pPr>
              <a:defRPr sz="1344"/>
            </a:lvl1pPr>
            <a:lvl2pPr>
              <a:defRPr sz="1176"/>
            </a:lvl2pPr>
            <a:lvl3pPr>
              <a:defRPr sz="1008"/>
            </a:lvl3pPr>
            <a:lvl4pPr>
              <a:defRPr sz="840"/>
            </a:lvl4pPr>
            <a:lvl5pPr>
              <a:defRPr sz="840"/>
            </a:lvl5pPr>
            <a:lvl6pPr>
              <a:defRPr sz="840"/>
            </a:lvl6pPr>
            <a:lvl7pPr>
              <a:defRPr sz="840"/>
            </a:lvl7pPr>
            <a:lvl8pPr>
              <a:defRPr sz="840"/>
            </a:lvl8pPr>
            <a:lvl9pPr>
              <a:defRPr sz="84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863918"/>
            <a:ext cx="3831371" cy="1600514"/>
          </a:xfrm>
        </p:spPr>
        <p:txBody>
          <a:bodyPr/>
          <a:lstStyle>
            <a:lvl1pPr marL="0" indent="0">
              <a:buNone/>
              <a:defRPr sz="672"/>
            </a:lvl1pPr>
            <a:lvl2pPr marL="191978" indent="0">
              <a:buNone/>
              <a:defRPr sz="588"/>
            </a:lvl2pPr>
            <a:lvl3pPr marL="383957" indent="0">
              <a:buNone/>
              <a:defRPr sz="504"/>
            </a:lvl3pPr>
            <a:lvl4pPr marL="575935" indent="0">
              <a:buNone/>
              <a:defRPr sz="420"/>
            </a:lvl4pPr>
            <a:lvl5pPr marL="767913" indent="0">
              <a:buNone/>
              <a:defRPr sz="420"/>
            </a:lvl5pPr>
            <a:lvl6pPr marL="959891" indent="0">
              <a:buNone/>
              <a:defRPr sz="420"/>
            </a:lvl6pPr>
            <a:lvl7pPr marL="1151870" indent="0">
              <a:buNone/>
              <a:defRPr sz="420"/>
            </a:lvl7pPr>
            <a:lvl8pPr marL="1343848" indent="0">
              <a:buNone/>
              <a:defRPr sz="420"/>
            </a:lvl8pPr>
            <a:lvl9pPr marL="1535826" indent="0">
              <a:buNone/>
              <a:defRPr sz="4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73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191982"/>
            <a:ext cx="3831371" cy="671936"/>
          </a:xfrm>
        </p:spPr>
        <p:txBody>
          <a:bodyPr anchor="b"/>
          <a:lstStyle>
            <a:lvl1pPr>
              <a:defRPr sz="134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414627"/>
            <a:ext cx="6013877" cy="2046471"/>
          </a:xfrm>
        </p:spPr>
        <p:txBody>
          <a:bodyPr anchor="t"/>
          <a:lstStyle>
            <a:lvl1pPr marL="0" indent="0">
              <a:buNone/>
              <a:defRPr sz="1344"/>
            </a:lvl1pPr>
            <a:lvl2pPr marL="191978" indent="0">
              <a:buNone/>
              <a:defRPr sz="1176"/>
            </a:lvl2pPr>
            <a:lvl3pPr marL="383957" indent="0">
              <a:buNone/>
              <a:defRPr sz="1008"/>
            </a:lvl3pPr>
            <a:lvl4pPr marL="575935" indent="0">
              <a:buNone/>
              <a:defRPr sz="840"/>
            </a:lvl4pPr>
            <a:lvl5pPr marL="767913" indent="0">
              <a:buNone/>
              <a:defRPr sz="840"/>
            </a:lvl5pPr>
            <a:lvl6pPr marL="959891" indent="0">
              <a:buNone/>
              <a:defRPr sz="840"/>
            </a:lvl6pPr>
            <a:lvl7pPr marL="1151870" indent="0">
              <a:buNone/>
              <a:defRPr sz="840"/>
            </a:lvl7pPr>
            <a:lvl8pPr marL="1343848" indent="0">
              <a:buNone/>
              <a:defRPr sz="840"/>
            </a:lvl8pPr>
            <a:lvl9pPr marL="1535826" indent="0">
              <a:buNone/>
              <a:defRPr sz="84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7" y="863918"/>
            <a:ext cx="3831371" cy="1600514"/>
          </a:xfrm>
        </p:spPr>
        <p:txBody>
          <a:bodyPr/>
          <a:lstStyle>
            <a:lvl1pPr marL="0" indent="0">
              <a:buNone/>
              <a:defRPr sz="672"/>
            </a:lvl1pPr>
            <a:lvl2pPr marL="191978" indent="0">
              <a:buNone/>
              <a:defRPr sz="588"/>
            </a:lvl2pPr>
            <a:lvl3pPr marL="383957" indent="0">
              <a:buNone/>
              <a:defRPr sz="504"/>
            </a:lvl3pPr>
            <a:lvl4pPr marL="575935" indent="0">
              <a:buNone/>
              <a:defRPr sz="420"/>
            </a:lvl4pPr>
            <a:lvl5pPr marL="767913" indent="0">
              <a:buNone/>
              <a:defRPr sz="420"/>
            </a:lvl5pPr>
            <a:lvl6pPr marL="959891" indent="0">
              <a:buNone/>
              <a:defRPr sz="420"/>
            </a:lvl6pPr>
            <a:lvl7pPr marL="1151870" indent="0">
              <a:buNone/>
              <a:defRPr sz="420"/>
            </a:lvl7pPr>
            <a:lvl8pPr marL="1343848" indent="0">
              <a:buNone/>
              <a:defRPr sz="420"/>
            </a:lvl8pPr>
            <a:lvl9pPr marL="1535826" indent="0">
              <a:buNone/>
              <a:defRPr sz="42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67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153319"/>
            <a:ext cx="10245864" cy="556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766593"/>
            <a:ext cx="10245864" cy="1827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2669079"/>
            <a:ext cx="2672834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F4828-D147-4915-97AC-56A657889B37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2669079"/>
            <a:ext cx="4009251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2669079"/>
            <a:ext cx="2672834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8CDB4-5D52-41E4-8037-430503415F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068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3957" rtl="0" eaLnBrk="1" latinLnBrk="0" hangingPunct="1">
        <a:lnSpc>
          <a:spcPct val="90000"/>
        </a:lnSpc>
        <a:spcBef>
          <a:spcPct val="0"/>
        </a:spcBef>
        <a:buNone/>
        <a:defRPr sz="1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989" indent="-95989" algn="l" defTabSz="383957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1pPr>
      <a:lvl2pPr marL="287967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2pPr>
      <a:lvl3pPr marL="479946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3pPr>
      <a:lvl4pPr marL="671924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4pPr>
      <a:lvl5pPr marL="863902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5pPr>
      <a:lvl6pPr marL="1055881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6pPr>
      <a:lvl7pPr marL="1247859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7pPr>
      <a:lvl8pPr marL="1439837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8pPr>
      <a:lvl9pPr marL="1631815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1pPr>
      <a:lvl2pPr marL="191978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83957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3pPr>
      <a:lvl4pPr marL="575935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4pPr>
      <a:lvl5pPr marL="767913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5pPr>
      <a:lvl6pPr marL="959891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6pPr>
      <a:lvl7pPr marL="1151870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7pPr>
      <a:lvl8pPr marL="1343848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8pPr>
      <a:lvl9pPr marL="1535826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0A00FC2F-E42C-9807-ECBD-A3C79DE345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7" r="13695"/>
          <a:stretch/>
        </p:blipFill>
        <p:spPr>
          <a:xfrm>
            <a:off x="266383" y="544103"/>
            <a:ext cx="3429001" cy="166583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2756958-07D4-9084-EA92-1F9D1BC6EF25}"/>
              </a:ext>
            </a:extLst>
          </p:cNvPr>
          <p:cNvSpPr txBox="1"/>
          <p:nvPr/>
        </p:nvSpPr>
        <p:spPr>
          <a:xfrm>
            <a:off x="4780210" y="1030696"/>
            <a:ext cx="2304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spc="300" dirty="0">
                <a:solidFill>
                  <a:srgbClr val="15283A"/>
                </a:solidFill>
                <a:latin typeface="Montserrat" panose="00000500000000000000" pitchFamily="2" charset="0"/>
              </a:rPr>
              <a:t>Nome</a:t>
            </a:r>
          </a:p>
          <a:p>
            <a:r>
              <a:rPr lang="pt-BR" sz="2000" spc="300" dirty="0">
                <a:solidFill>
                  <a:srgbClr val="15283A"/>
                </a:solidFill>
                <a:latin typeface="Montserrat" panose="00000500000000000000" pitchFamily="2" charset="0"/>
              </a:rPr>
              <a:t>Sobrenome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F971E6F-9ABA-1F78-A46D-4DCB8458A1E7}"/>
              </a:ext>
            </a:extLst>
          </p:cNvPr>
          <p:cNvSpPr/>
          <p:nvPr/>
        </p:nvSpPr>
        <p:spPr>
          <a:xfrm>
            <a:off x="3627120" y="2410691"/>
            <a:ext cx="8358321" cy="65809"/>
          </a:xfrm>
          <a:prstGeom prst="rect">
            <a:avLst/>
          </a:prstGeom>
          <a:gradFill flip="none" rotWithShape="1">
            <a:gsLst>
              <a:gs pos="0">
                <a:srgbClr val="C2C958"/>
              </a:gs>
              <a:gs pos="100000">
                <a:srgbClr val="18374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5070252A-F564-B72D-5A73-B96478F326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26" t="-3335" r="44858" b="3335"/>
          <a:stretch/>
        </p:blipFill>
        <p:spPr>
          <a:xfrm>
            <a:off x="8439724" y="641199"/>
            <a:ext cx="666089" cy="1471640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27B935C1-0798-F594-FA9E-B98A2634359B}"/>
              </a:ext>
            </a:extLst>
          </p:cNvPr>
          <p:cNvSpPr txBox="1"/>
          <p:nvPr/>
        </p:nvSpPr>
        <p:spPr>
          <a:xfrm>
            <a:off x="9035117" y="833627"/>
            <a:ext cx="1297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spc="300" dirty="0">
                <a:solidFill>
                  <a:srgbClr val="15283A"/>
                </a:solidFill>
                <a:latin typeface="Montserrat" panose="00000500000000000000" pitchFamily="2" charset="0"/>
              </a:rPr>
              <a:t>Telefone</a:t>
            </a:r>
            <a:endParaRPr lang="pt-BR" sz="2000" spc="300" dirty="0">
              <a:solidFill>
                <a:srgbClr val="15283A"/>
              </a:solidFill>
              <a:latin typeface="Montserrat" panose="00000500000000000000" pitchFamily="2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610A90D9-79DC-022C-484A-E94E8BA50A56}"/>
              </a:ext>
            </a:extLst>
          </p:cNvPr>
          <p:cNvSpPr txBox="1"/>
          <p:nvPr/>
        </p:nvSpPr>
        <p:spPr>
          <a:xfrm>
            <a:off x="9035117" y="1258690"/>
            <a:ext cx="1297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spc="300" dirty="0">
                <a:solidFill>
                  <a:srgbClr val="15283A"/>
                </a:solidFill>
                <a:latin typeface="Montserrat" panose="00000500000000000000" pitchFamily="2" charset="0"/>
              </a:rPr>
              <a:t>Email</a:t>
            </a:r>
            <a:endParaRPr lang="pt-BR" sz="2000" spc="300" dirty="0">
              <a:solidFill>
                <a:srgbClr val="15283A"/>
              </a:solidFill>
              <a:latin typeface="Montserrat" panose="00000500000000000000" pitchFamily="2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7CB2323-821F-6F6A-4255-A4E9C64530BB}"/>
              </a:ext>
            </a:extLst>
          </p:cNvPr>
          <p:cNvSpPr txBox="1"/>
          <p:nvPr/>
        </p:nvSpPr>
        <p:spPr>
          <a:xfrm>
            <a:off x="9035117" y="1683753"/>
            <a:ext cx="2577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spc="300" dirty="0">
                <a:solidFill>
                  <a:srgbClr val="15283A"/>
                </a:solidFill>
                <a:latin typeface="Montserrat" panose="00000500000000000000" pitchFamily="2" charset="0"/>
              </a:rPr>
              <a:t>www.uebra.com.br</a:t>
            </a:r>
            <a:endParaRPr lang="pt-BR" sz="2000" spc="300" dirty="0">
              <a:solidFill>
                <a:srgbClr val="15283A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29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11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souzza.ctt@gmail.com</dc:creator>
  <cp:lastModifiedBy>souzza.ctt@gmail.com</cp:lastModifiedBy>
  <cp:revision>1</cp:revision>
  <dcterms:created xsi:type="dcterms:W3CDTF">2024-03-07T17:55:44Z</dcterms:created>
  <dcterms:modified xsi:type="dcterms:W3CDTF">2024-03-07T19:49:21Z</dcterms:modified>
</cp:coreProperties>
</file>